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6F2A-8F96-40EB-A911-FA6D104046CE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14BA-CECD-488B-94DE-5BE64E21E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1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6F2A-8F96-40EB-A911-FA6D104046CE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14BA-CECD-488B-94DE-5BE64E21E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82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6F2A-8F96-40EB-A911-FA6D104046CE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14BA-CECD-488B-94DE-5BE64E21E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151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6F2A-8F96-40EB-A911-FA6D104046CE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14BA-CECD-488B-94DE-5BE64E21E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962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6F2A-8F96-40EB-A911-FA6D104046CE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14BA-CECD-488B-94DE-5BE64E21E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744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6F2A-8F96-40EB-A911-FA6D104046CE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14BA-CECD-488B-94DE-5BE64E21E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880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6F2A-8F96-40EB-A911-FA6D104046CE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14BA-CECD-488B-94DE-5BE64E21E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45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6F2A-8F96-40EB-A911-FA6D104046CE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14BA-CECD-488B-94DE-5BE64E21E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214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6F2A-8F96-40EB-A911-FA6D104046CE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14BA-CECD-488B-94DE-5BE64E21E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0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6F2A-8F96-40EB-A911-FA6D104046CE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14BA-CECD-488B-94DE-5BE64E21E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974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6F2A-8F96-40EB-A911-FA6D104046CE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14BA-CECD-488B-94DE-5BE64E21E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14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96F2A-8F96-40EB-A911-FA6D104046CE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914BA-CECD-488B-94DE-5BE64E21E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5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82" y="0"/>
            <a:ext cx="10058400" cy="666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177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82" y="0"/>
            <a:ext cx="10058400" cy="666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266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82" y="0"/>
            <a:ext cx="10058400" cy="666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978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82" y="0"/>
            <a:ext cx="10058400" cy="666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055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82" y="0"/>
            <a:ext cx="10058400" cy="666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683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82" y="0"/>
            <a:ext cx="10058400" cy="666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09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82" y="0"/>
            <a:ext cx="10058400" cy="666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290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82" y="0"/>
            <a:ext cx="10058400" cy="666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656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82" y="0"/>
            <a:ext cx="10058400" cy="666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09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82" y="0"/>
            <a:ext cx="10058400" cy="666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912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</cp:revision>
  <dcterms:created xsi:type="dcterms:W3CDTF">2014-07-08T00:37:01Z</dcterms:created>
  <dcterms:modified xsi:type="dcterms:W3CDTF">2014-07-08T00:40:13Z</dcterms:modified>
</cp:coreProperties>
</file>